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88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885A7BA-F731-4668-BBBD-92ECA79D344E}" type="datetimeFigureOut">
              <a:rPr lang="en-AU" smtClean="0"/>
              <a:t>11/10/2015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AA108C4-E1E7-41AE-BEA0-F824C64DB147}" type="slidenum">
              <a:rPr lang="en-AU" smtClean="0"/>
              <a:t>‹#›</a:t>
            </a:fld>
            <a:endParaRPr lang="en-AU"/>
          </a:p>
        </p:txBody>
      </p:sp>
    </p:spTree>
    <p:extLst>
      <p:ext uri="{BB962C8B-B14F-4D97-AF65-F5344CB8AC3E}">
        <p14:creationId xmlns:p14="http://schemas.microsoft.com/office/powerpoint/2010/main" val="1310895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885A7BA-F731-4668-BBBD-92ECA79D344E}" type="datetimeFigureOut">
              <a:rPr lang="en-AU" smtClean="0"/>
              <a:t>11/10/2015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AA108C4-E1E7-41AE-BEA0-F824C64DB147}" type="slidenum">
              <a:rPr lang="en-AU" smtClean="0"/>
              <a:t>‹#›</a:t>
            </a:fld>
            <a:endParaRPr lang="en-AU"/>
          </a:p>
        </p:txBody>
      </p:sp>
    </p:spTree>
    <p:extLst>
      <p:ext uri="{BB962C8B-B14F-4D97-AF65-F5344CB8AC3E}">
        <p14:creationId xmlns:p14="http://schemas.microsoft.com/office/powerpoint/2010/main" val="1202168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885A7BA-F731-4668-BBBD-92ECA79D344E}" type="datetimeFigureOut">
              <a:rPr lang="en-AU" smtClean="0"/>
              <a:t>11/10/2015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AA108C4-E1E7-41AE-BEA0-F824C64DB147}" type="slidenum">
              <a:rPr lang="en-AU" smtClean="0"/>
              <a:t>‹#›</a:t>
            </a:fld>
            <a:endParaRPr lang="en-AU"/>
          </a:p>
        </p:txBody>
      </p:sp>
    </p:spTree>
    <p:extLst>
      <p:ext uri="{BB962C8B-B14F-4D97-AF65-F5344CB8AC3E}">
        <p14:creationId xmlns:p14="http://schemas.microsoft.com/office/powerpoint/2010/main" val="3020799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885A7BA-F731-4668-BBBD-92ECA79D344E}" type="datetimeFigureOut">
              <a:rPr lang="en-AU" smtClean="0"/>
              <a:t>11/10/2015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AA108C4-E1E7-41AE-BEA0-F824C64DB147}" type="slidenum">
              <a:rPr lang="en-AU" smtClean="0"/>
              <a:t>‹#›</a:t>
            </a:fld>
            <a:endParaRPr lang="en-AU"/>
          </a:p>
        </p:txBody>
      </p:sp>
    </p:spTree>
    <p:extLst>
      <p:ext uri="{BB962C8B-B14F-4D97-AF65-F5344CB8AC3E}">
        <p14:creationId xmlns:p14="http://schemas.microsoft.com/office/powerpoint/2010/main" val="3436045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85A7BA-F731-4668-BBBD-92ECA79D344E}" type="datetimeFigureOut">
              <a:rPr lang="en-AU" smtClean="0"/>
              <a:t>11/10/2015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AA108C4-E1E7-41AE-BEA0-F824C64DB147}" type="slidenum">
              <a:rPr lang="en-AU" smtClean="0"/>
              <a:t>‹#›</a:t>
            </a:fld>
            <a:endParaRPr lang="en-AU"/>
          </a:p>
        </p:txBody>
      </p:sp>
    </p:spTree>
    <p:extLst>
      <p:ext uri="{BB962C8B-B14F-4D97-AF65-F5344CB8AC3E}">
        <p14:creationId xmlns:p14="http://schemas.microsoft.com/office/powerpoint/2010/main" val="173582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885A7BA-F731-4668-BBBD-92ECA79D344E}" type="datetimeFigureOut">
              <a:rPr lang="en-AU" smtClean="0"/>
              <a:t>11/10/2015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AA108C4-E1E7-41AE-BEA0-F824C64DB147}" type="slidenum">
              <a:rPr lang="en-AU" smtClean="0"/>
              <a:t>‹#›</a:t>
            </a:fld>
            <a:endParaRPr lang="en-AU"/>
          </a:p>
        </p:txBody>
      </p:sp>
    </p:spTree>
    <p:extLst>
      <p:ext uri="{BB962C8B-B14F-4D97-AF65-F5344CB8AC3E}">
        <p14:creationId xmlns:p14="http://schemas.microsoft.com/office/powerpoint/2010/main" val="1912617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885A7BA-F731-4668-BBBD-92ECA79D344E}" type="datetimeFigureOut">
              <a:rPr lang="en-AU" smtClean="0"/>
              <a:t>11/10/2015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AA108C4-E1E7-41AE-BEA0-F824C64DB147}" type="slidenum">
              <a:rPr lang="en-AU" smtClean="0"/>
              <a:t>‹#›</a:t>
            </a:fld>
            <a:endParaRPr lang="en-AU"/>
          </a:p>
        </p:txBody>
      </p:sp>
    </p:spTree>
    <p:extLst>
      <p:ext uri="{BB962C8B-B14F-4D97-AF65-F5344CB8AC3E}">
        <p14:creationId xmlns:p14="http://schemas.microsoft.com/office/powerpoint/2010/main" val="386875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885A7BA-F731-4668-BBBD-92ECA79D344E}" type="datetimeFigureOut">
              <a:rPr lang="en-AU" smtClean="0"/>
              <a:t>11/10/2015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AA108C4-E1E7-41AE-BEA0-F824C64DB147}" type="slidenum">
              <a:rPr lang="en-AU" smtClean="0"/>
              <a:t>‹#›</a:t>
            </a:fld>
            <a:endParaRPr lang="en-AU"/>
          </a:p>
        </p:txBody>
      </p:sp>
    </p:spTree>
    <p:extLst>
      <p:ext uri="{BB962C8B-B14F-4D97-AF65-F5344CB8AC3E}">
        <p14:creationId xmlns:p14="http://schemas.microsoft.com/office/powerpoint/2010/main" val="2872603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5A7BA-F731-4668-BBBD-92ECA79D344E}" type="datetimeFigureOut">
              <a:rPr lang="en-AU" smtClean="0"/>
              <a:t>11/10/2015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AA108C4-E1E7-41AE-BEA0-F824C64DB147}" type="slidenum">
              <a:rPr lang="en-AU" smtClean="0"/>
              <a:t>‹#›</a:t>
            </a:fld>
            <a:endParaRPr lang="en-AU"/>
          </a:p>
        </p:txBody>
      </p:sp>
    </p:spTree>
    <p:extLst>
      <p:ext uri="{BB962C8B-B14F-4D97-AF65-F5344CB8AC3E}">
        <p14:creationId xmlns:p14="http://schemas.microsoft.com/office/powerpoint/2010/main" val="339610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85A7BA-F731-4668-BBBD-92ECA79D344E}" type="datetimeFigureOut">
              <a:rPr lang="en-AU" smtClean="0"/>
              <a:t>11/10/2015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AA108C4-E1E7-41AE-BEA0-F824C64DB147}" type="slidenum">
              <a:rPr lang="en-AU" smtClean="0"/>
              <a:t>‹#›</a:t>
            </a:fld>
            <a:endParaRPr lang="en-AU"/>
          </a:p>
        </p:txBody>
      </p:sp>
    </p:spTree>
    <p:extLst>
      <p:ext uri="{BB962C8B-B14F-4D97-AF65-F5344CB8AC3E}">
        <p14:creationId xmlns:p14="http://schemas.microsoft.com/office/powerpoint/2010/main" val="185282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85A7BA-F731-4668-BBBD-92ECA79D344E}" type="datetimeFigureOut">
              <a:rPr lang="en-AU" smtClean="0"/>
              <a:t>11/10/2015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AA108C4-E1E7-41AE-BEA0-F824C64DB147}" type="slidenum">
              <a:rPr lang="en-AU" smtClean="0"/>
              <a:t>‹#›</a:t>
            </a:fld>
            <a:endParaRPr lang="en-AU"/>
          </a:p>
        </p:txBody>
      </p:sp>
    </p:spTree>
    <p:extLst>
      <p:ext uri="{BB962C8B-B14F-4D97-AF65-F5344CB8AC3E}">
        <p14:creationId xmlns:p14="http://schemas.microsoft.com/office/powerpoint/2010/main" val="1874486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5A7BA-F731-4668-BBBD-92ECA79D344E}" type="datetimeFigureOut">
              <a:rPr lang="en-AU" smtClean="0"/>
              <a:t>11/10/2015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108C4-E1E7-41AE-BEA0-F824C64DB147}" type="slidenum">
              <a:rPr lang="en-AU" smtClean="0"/>
              <a:t>‹#›</a:t>
            </a:fld>
            <a:endParaRPr lang="en-AU"/>
          </a:p>
        </p:txBody>
      </p:sp>
    </p:spTree>
    <p:extLst>
      <p:ext uri="{BB962C8B-B14F-4D97-AF65-F5344CB8AC3E}">
        <p14:creationId xmlns:p14="http://schemas.microsoft.com/office/powerpoint/2010/main" val="232739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2420888"/>
            <a:ext cx="8136904" cy="1323439"/>
          </a:xfrm>
          <a:prstGeom prst="rect">
            <a:avLst/>
          </a:prstGeom>
          <a:noFill/>
        </p:spPr>
        <p:txBody>
          <a:bodyPr wrap="square" rtlCol="0">
            <a:spAutoFit/>
          </a:bodyPr>
          <a:lstStyle/>
          <a:p>
            <a:r>
              <a:rPr lang="en-AU" sz="4000" dirty="0" smtClean="0"/>
              <a:t>1. How do you identify when a person is in hardship ?</a:t>
            </a:r>
            <a:endParaRPr lang="en-AU" sz="4000" dirty="0"/>
          </a:p>
        </p:txBody>
      </p:sp>
    </p:spTree>
    <p:extLst>
      <p:ext uri="{BB962C8B-B14F-4D97-AF65-F5344CB8AC3E}">
        <p14:creationId xmlns:p14="http://schemas.microsoft.com/office/powerpoint/2010/main" val="312995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132856"/>
            <a:ext cx="7848872" cy="1938992"/>
          </a:xfrm>
          <a:prstGeom prst="rect">
            <a:avLst/>
          </a:prstGeom>
          <a:noFill/>
        </p:spPr>
        <p:txBody>
          <a:bodyPr wrap="square" rtlCol="0">
            <a:spAutoFit/>
          </a:bodyPr>
          <a:lstStyle/>
          <a:p>
            <a:r>
              <a:rPr lang="en-AU" sz="4000" dirty="0" smtClean="0"/>
              <a:t>2. Can a person approach you and say they are having problems paying their debt?</a:t>
            </a:r>
            <a:endParaRPr lang="en-AU" sz="4000" dirty="0"/>
          </a:p>
        </p:txBody>
      </p:sp>
    </p:spTree>
    <p:extLst>
      <p:ext uri="{BB962C8B-B14F-4D97-AF65-F5344CB8AC3E}">
        <p14:creationId xmlns:p14="http://schemas.microsoft.com/office/powerpoint/2010/main" val="2954712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908720"/>
            <a:ext cx="7992888" cy="4401205"/>
          </a:xfrm>
          <a:prstGeom prst="rect">
            <a:avLst/>
          </a:prstGeom>
          <a:noFill/>
        </p:spPr>
        <p:txBody>
          <a:bodyPr wrap="square" rtlCol="0">
            <a:spAutoFit/>
          </a:bodyPr>
          <a:lstStyle/>
          <a:p>
            <a:r>
              <a:rPr lang="en-AU" sz="4000" dirty="0" smtClean="0"/>
              <a:t>3. Ben is in the process of applying for a DSP, as he cannot work due to a back injury, has a mortgage, and is struggling to make the repayments while receiving a Newstart payment. What can the bank offer Ben in the long term to keep his home </a:t>
            </a:r>
            <a:endParaRPr lang="en-AU" sz="4000" dirty="0"/>
          </a:p>
        </p:txBody>
      </p:sp>
    </p:spTree>
    <p:extLst>
      <p:ext uri="{BB962C8B-B14F-4D97-AF65-F5344CB8AC3E}">
        <p14:creationId xmlns:p14="http://schemas.microsoft.com/office/powerpoint/2010/main" val="594639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052736"/>
            <a:ext cx="7560840" cy="3170099"/>
          </a:xfrm>
          <a:prstGeom prst="rect">
            <a:avLst/>
          </a:prstGeom>
          <a:noFill/>
        </p:spPr>
        <p:txBody>
          <a:bodyPr wrap="square" rtlCol="0">
            <a:spAutoFit/>
          </a:bodyPr>
          <a:lstStyle/>
          <a:p>
            <a:r>
              <a:rPr lang="en-AU" sz="4000" dirty="0" smtClean="0"/>
              <a:t>4. Jane was made redundant, was struggling to pay off a loan, as the interest rate was so high she could not pay off the interest itself. What options could the bank offer</a:t>
            </a:r>
            <a:endParaRPr lang="en-AU" sz="4000" dirty="0"/>
          </a:p>
        </p:txBody>
      </p:sp>
    </p:spTree>
    <p:extLst>
      <p:ext uri="{BB962C8B-B14F-4D97-AF65-F5344CB8AC3E}">
        <p14:creationId xmlns:p14="http://schemas.microsoft.com/office/powerpoint/2010/main" val="140384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196752"/>
            <a:ext cx="7776864" cy="3447098"/>
          </a:xfrm>
          <a:prstGeom prst="rect">
            <a:avLst/>
          </a:prstGeom>
          <a:noFill/>
        </p:spPr>
        <p:txBody>
          <a:bodyPr wrap="square" rtlCol="0">
            <a:spAutoFit/>
          </a:bodyPr>
          <a:lstStyle/>
          <a:p>
            <a:pPr lvl="0"/>
            <a:r>
              <a:rPr lang="en-AU" sz="4000" dirty="0" smtClean="0"/>
              <a:t>5. John </a:t>
            </a:r>
            <a:r>
              <a:rPr lang="en-AU" sz="4000" dirty="0"/>
              <a:t>has a home loan with you. He also has a credit card with you and one with another bank.  He is asking to consolidate the cards into his home loan.  Is this possible?</a:t>
            </a:r>
          </a:p>
          <a:p>
            <a:endParaRPr lang="en-AU" dirty="0"/>
          </a:p>
        </p:txBody>
      </p:sp>
    </p:spTree>
    <p:extLst>
      <p:ext uri="{BB962C8B-B14F-4D97-AF65-F5344CB8AC3E}">
        <p14:creationId xmlns:p14="http://schemas.microsoft.com/office/powerpoint/2010/main" val="400018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3395" y="764704"/>
            <a:ext cx="7632848" cy="5016758"/>
          </a:xfrm>
          <a:prstGeom prst="rect">
            <a:avLst/>
          </a:prstGeom>
          <a:noFill/>
        </p:spPr>
        <p:txBody>
          <a:bodyPr wrap="square" rtlCol="0">
            <a:spAutoFit/>
          </a:bodyPr>
          <a:lstStyle/>
          <a:p>
            <a:pPr lvl="0"/>
            <a:r>
              <a:rPr lang="en-AU" sz="3200" dirty="0" smtClean="0"/>
              <a:t>6. Bob </a:t>
            </a:r>
            <a:r>
              <a:rPr lang="en-AU" sz="3200" dirty="0"/>
              <a:t>was receiving a DSP due to having an acquired brain injury, and was approved for a credit card with a $5000.00 limit, and now in financial hardship. A doctor's letter indicated that Bob had difficulty in making informative decisions, and lacked skills to manage his money. Bob requested a waiver, as he felt that the bank had not followed their obligations to responsible lending.</a:t>
            </a:r>
          </a:p>
          <a:p>
            <a:endParaRPr lang="en-AU" sz="3200" dirty="0"/>
          </a:p>
        </p:txBody>
      </p:sp>
    </p:spTree>
    <p:extLst>
      <p:ext uri="{BB962C8B-B14F-4D97-AF65-F5344CB8AC3E}">
        <p14:creationId xmlns:p14="http://schemas.microsoft.com/office/powerpoint/2010/main" val="2223567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24744"/>
            <a:ext cx="8136904" cy="3447098"/>
          </a:xfrm>
          <a:prstGeom prst="rect">
            <a:avLst/>
          </a:prstGeom>
          <a:noFill/>
        </p:spPr>
        <p:txBody>
          <a:bodyPr wrap="square" rtlCol="0">
            <a:spAutoFit/>
          </a:bodyPr>
          <a:lstStyle/>
          <a:p>
            <a:pPr lvl="0"/>
            <a:r>
              <a:rPr lang="en-AU" sz="4000" dirty="0" smtClean="0"/>
              <a:t>7. Jill </a:t>
            </a:r>
            <a:r>
              <a:rPr lang="en-AU" sz="4000" dirty="0"/>
              <a:t>has a joint personal loan with her former husband. He is now refusing to pay anything and she cannot meet the payments her self. What can the bank offer?</a:t>
            </a:r>
          </a:p>
          <a:p>
            <a:endParaRPr lang="en-AU" dirty="0"/>
          </a:p>
        </p:txBody>
      </p:sp>
    </p:spTree>
    <p:extLst>
      <p:ext uri="{BB962C8B-B14F-4D97-AF65-F5344CB8AC3E}">
        <p14:creationId xmlns:p14="http://schemas.microsoft.com/office/powerpoint/2010/main" val="3684697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9658" y="836712"/>
            <a:ext cx="7920880" cy="4678204"/>
          </a:xfrm>
          <a:prstGeom prst="rect">
            <a:avLst/>
          </a:prstGeom>
          <a:noFill/>
        </p:spPr>
        <p:txBody>
          <a:bodyPr wrap="square" rtlCol="0">
            <a:spAutoFit/>
          </a:bodyPr>
          <a:lstStyle/>
          <a:p>
            <a:pPr lvl="0"/>
            <a:r>
              <a:rPr lang="en-AU" sz="2800" dirty="0" smtClean="0"/>
              <a:t>8. Mary </a:t>
            </a:r>
            <a:r>
              <a:rPr lang="en-AU" sz="2800" dirty="0"/>
              <a:t>has a few credit cards with different banks. She wants to pay them and can pay something but cannot pay the required minimum payment for all of them and will probably never be able to do it.  Can the bank offer her anything  </a:t>
            </a:r>
          </a:p>
          <a:p>
            <a:pPr lvl="0"/>
            <a:r>
              <a:rPr lang="en-AU" sz="2800" dirty="0"/>
              <a:t>Mary has a few credit cards with different banks. She wants to pay them and can pay something but cannot pay the required minimum payment for all of them and will probably never be able to do it.  Can the bank offer her anything  </a:t>
            </a:r>
          </a:p>
          <a:p>
            <a:endParaRPr lang="en-AU" dirty="0"/>
          </a:p>
        </p:txBody>
      </p:sp>
    </p:spTree>
    <p:extLst>
      <p:ext uri="{BB962C8B-B14F-4D97-AF65-F5344CB8AC3E}">
        <p14:creationId xmlns:p14="http://schemas.microsoft.com/office/powerpoint/2010/main" val="4108804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365</Words>
  <Application>Microsoft Office PowerPoint</Application>
  <PresentationFormat>On-screen Show (4:3)</PresentationFormat>
  <Paragraphs>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Anglicare Tasmania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Moore</dc:creator>
  <cp:lastModifiedBy>Presentation</cp:lastModifiedBy>
  <cp:revision>2</cp:revision>
  <dcterms:created xsi:type="dcterms:W3CDTF">2015-09-28T01:02:11Z</dcterms:created>
  <dcterms:modified xsi:type="dcterms:W3CDTF">2015-10-11T04:29:16Z</dcterms:modified>
</cp:coreProperties>
</file>